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Luca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Luca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Luca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Luca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(11)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(7)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Luca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18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13347BE-15C9-8616-A2CB-D8E0E496A13E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82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1596</TotalTime>
  <Words>294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20</cp:revision>
  <dcterms:created xsi:type="dcterms:W3CDTF">2022-02-01T11:05:46Z</dcterms:created>
  <dcterms:modified xsi:type="dcterms:W3CDTF">2023-12-04T16:31:08Z</dcterms:modified>
</cp:coreProperties>
</file>